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8" r:id="rId2"/>
    <p:sldId id="314" r:id="rId3"/>
    <p:sldId id="316" r:id="rId4"/>
    <p:sldId id="313" r:id="rId5"/>
    <p:sldId id="296" r:id="rId6"/>
    <p:sldId id="297" r:id="rId7"/>
    <p:sldId id="298" r:id="rId8"/>
    <p:sldId id="301" r:id="rId9"/>
    <p:sldId id="317" r:id="rId10"/>
    <p:sldId id="303" r:id="rId11"/>
    <p:sldId id="304" r:id="rId12"/>
    <p:sldId id="305" r:id="rId13"/>
    <p:sldId id="306" r:id="rId14"/>
    <p:sldId id="307" r:id="rId15"/>
    <p:sldId id="279" r:id="rId16"/>
    <p:sldId id="309" r:id="rId17"/>
    <p:sldId id="310" r:id="rId18"/>
    <p:sldId id="311" r:id="rId19"/>
    <p:sldId id="312" r:id="rId20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96" autoAdjust="0"/>
  </p:normalViewPr>
  <p:slideViewPr>
    <p:cSldViewPr>
      <p:cViewPr varScale="1">
        <p:scale>
          <a:sx n="91" d="100"/>
          <a:sy n="91" d="100"/>
        </p:scale>
        <p:origin x="-57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34AD5-4286-44FC-A6D3-CA4C66DD3E9F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CB65D-A737-4059-9E89-A5BB775F60A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17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http://pixabay.com/ja/%E6%9C%A8-%E9%A2%A8%E6%99%AF-%E7%89%A7%E8%8D%89%E5%9C%B0-%E7%A9%BA-%E9%9B%B2-%E7%89%A7%E6%AD%8C-%E6%AE%8B%E3%82%8A-7835/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693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http://pixabay.com/en/stream-moss-log-bridge-forest-71625/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206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http://pixabay.com/ja/%E9%9B%A2%E3%82%8C%E3%81%9F-%E8%BB%8A%E7%B7%9A-%E3%83%8F%E3%82%A4%E3%82%AD%E3%83%B3%E3%82%B0-%E7%9F%B3-264988/</a:t>
            </a:r>
            <a:endParaRPr kumimoji="1" lang="ja-JP" altLang="en-US" dirty="0" smtClean="0"/>
          </a:p>
          <a:p>
            <a:r>
              <a:rPr kumimoji="1" lang="en-US" altLang="ja-JP" dirty="0" smtClean="0"/>
              <a:t>Public Domain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939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</a:p>
          <a:p>
            <a:r>
              <a:rPr kumimoji="1" lang="en-US" altLang="ja-JP" dirty="0" smtClean="0"/>
              <a:t>http://pixabay.com/ja/%E3%82%AF%E3%83%A2%E3%81%AE%E5%B7%A3-%E3%83%8D%E3%83%83%E3%83%88%E3%83%AF%E3%83%BC%E3%82%AF-%E7%A7%8B-%E3%83%8D%E3%83%83%E3%83%88%E3%83%AF%E3%83%BC-%E3%82%AD%E3%83%B3%E3%82%B0-197666/</a:t>
            </a:r>
          </a:p>
          <a:p>
            <a:endParaRPr kumimoji="1" lang="en-US" altLang="ja-JP" dirty="0" smtClean="0"/>
          </a:p>
          <a:p>
            <a:r>
              <a:rPr kumimoji="1" lang="en-GB" altLang="ja-JP" dirty="0" smtClean="0"/>
              <a:t>http://takamike.blog118.fc2.com/blog-entry-249.html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9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http://www.geograph.org.uk/photo/855370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Copyright Bill Nicholls. This work is licensed under the Creative Commons Attribution-Share Alike 2.0 Generic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To view a copy of this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visit http://creativecommons.org/licenses/by-sa/2.0/ or send a letter to Creative Commons, 171 Second Street, Suite 300, San Francisco, California, 94105, USA.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5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find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pictures on the Web.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Totoro</a:t>
            </a:r>
            <a:r>
              <a:rPr kumimoji="1" lang="en-US" altLang="ja-JP" dirty="0" smtClean="0"/>
              <a:t> song</a:t>
            </a:r>
          </a:p>
          <a:p>
            <a:r>
              <a:rPr kumimoji="1" lang="en-GB" altLang="ja-JP" dirty="0" smtClean="0"/>
              <a:t>https://www.youtube.com/watch?v=d73oIfdVyzo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https://www.youtube.com/watch?v=5ENHACSmlWI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https://www.youtube.com/watch?v=4OiDdMmWAWU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https://www.youtube.com/watch?v=sKmNKeeh71s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1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</a:p>
          <a:p>
            <a:r>
              <a:rPr kumimoji="1" lang="en-US" altLang="ja-JP" dirty="0" smtClean="0"/>
              <a:t>http://pixabay.com/ja/%E3%82%AF%E3%83%A2%E3%81%AE%E5%B7%A3-%E3%83%8D%E3%83%83%E3%83%88%E3%83%AF%E3%83%BC%E3%82%AF-%E7%A7%8B-%E3%83%8D%E3%83%83%E3%83%88%E3%83%AF%E3%83%BC-%E3%82%AD%E3%83%B3%E3%82%B0-197666/</a:t>
            </a:r>
          </a:p>
          <a:p>
            <a:endParaRPr kumimoji="1" lang="en-US" altLang="ja-JP" dirty="0" smtClean="0"/>
          </a:p>
          <a:p>
            <a:r>
              <a:rPr kumimoji="1" lang="en-GB" altLang="ja-JP" dirty="0" smtClean="0"/>
              <a:t>http://takamike.blog118.fc2.com/blog-entry-249.html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http://www.geograph.org.uk/photo/855370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Copyright Bill Nicholls. This work is licensed under the Creative Commons Attribution-Share Alike 2.0 Generic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To view a copy of this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visit http://creativecommons.org/licenses/by-sa/2.0/ or send a letter to Creative Commons, 171 Second Street, Suite 300, San Francisco, California, 94105, USA.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5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http://pixabay.com/ja/%E7%89%A7%E8%8D%89%E5%9C%B0-%E4%B8%98-%E3%83%81%E3%83%A3%E3%83%8D%E3%83%AB-%E4%BA%8B%E6%A5%AD%E9%83%A8-%E9%9B%B2-%E7%A9%BA-%E8%8D%89-%E8%87%AA%E7%84%B6-260966/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940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http://pixabay.com/ja/%E6%A4%8D%E7%89%A9%E3%83%88%E3%83%B3%E3%83%8D%E3%83%AB-%E9%9B%A2%E3%82%8C%E3%81%9F-%E3%83%97%E3%83%AD%E3%83%A0%E3%83%8A%E3%83%BC%E3%83%89-%E5%B7%A5%E5%A0%B4-%E3%83%88%E3%83%B3%E3%83%8D%E3%83%AB-%E3%82%AD%E3%83%A3%E3%83%8E%E3%83%94%E3%83%BC-352255/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243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7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68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39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9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4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48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85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8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88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75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reativecommons.org/licenses/by-sa/2.0/" TargetMode="External"/><Relationship Id="rId4" Type="http://schemas.openxmlformats.org/officeDocument/2006/relationships/hyperlink" Target="http://www.geograph.org.uk/profile/21460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media19.wav"/><Relationship Id="rId13" Type="http://schemas.microsoft.com/office/2007/relationships/media" Target="../media/media22.wav"/><Relationship Id="rId18" Type="http://schemas.openxmlformats.org/officeDocument/2006/relationships/audio" Target="../media/media24.wav"/><Relationship Id="rId3" Type="http://schemas.microsoft.com/office/2007/relationships/media" Target="../media/media17.wav"/><Relationship Id="rId21" Type="http://schemas.openxmlformats.org/officeDocument/2006/relationships/slideLayout" Target="../slideLayouts/slideLayout4.xml"/><Relationship Id="rId7" Type="http://schemas.microsoft.com/office/2007/relationships/media" Target="../media/media19.wav"/><Relationship Id="rId12" Type="http://schemas.openxmlformats.org/officeDocument/2006/relationships/audio" Target="../media/media21.wav"/><Relationship Id="rId17" Type="http://schemas.microsoft.com/office/2007/relationships/media" Target="../media/media24.wav"/><Relationship Id="rId2" Type="http://schemas.openxmlformats.org/officeDocument/2006/relationships/audio" Target="../media/media16.wav"/><Relationship Id="rId16" Type="http://schemas.openxmlformats.org/officeDocument/2006/relationships/audio" Target="../media/media23.wav"/><Relationship Id="rId20" Type="http://schemas.openxmlformats.org/officeDocument/2006/relationships/audio" Target="../media/media25.wav"/><Relationship Id="rId1" Type="http://schemas.microsoft.com/office/2007/relationships/media" Target="../media/media16.wav"/><Relationship Id="rId6" Type="http://schemas.openxmlformats.org/officeDocument/2006/relationships/audio" Target="../media/media18.wav"/><Relationship Id="rId11" Type="http://schemas.microsoft.com/office/2007/relationships/media" Target="../media/media21.wav"/><Relationship Id="rId5" Type="http://schemas.microsoft.com/office/2007/relationships/media" Target="../media/media18.wav"/><Relationship Id="rId15" Type="http://schemas.microsoft.com/office/2007/relationships/media" Target="../media/media23.wav"/><Relationship Id="rId23" Type="http://schemas.openxmlformats.org/officeDocument/2006/relationships/image" Target="../media/image5.png"/><Relationship Id="rId10" Type="http://schemas.openxmlformats.org/officeDocument/2006/relationships/audio" Target="../media/media20.wav"/><Relationship Id="rId19" Type="http://schemas.microsoft.com/office/2007/relationships/media" Target="../media/media25.wav"/><Relationship Id="rId4" Type="http://schemas.openxmlformats.org/officeDocument/2006/relationships/audio" Target="../media/media17.wav"/><Relationship Id="rId9" Type="http://schemas.microsoft.com/office/2007/relationships/media" Target="../media/media20.wav"/><Relationship Id="rId14" Type="http://schemas.openxmlformats.org/officeDocument/2006/relationships/audio" Target="../media/media22.wav"/><Relationship Id="rId2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openxmlformats.org/officeDocument/2006/relationships/image" Target="../media/image5.png"/><Relationship Id="rId2" Type="http://schemas.openxmlformats.org/officeDocument/2006/relationships/audio" Target="../media/media1.wav"/><Relationship Id="rId16" Type="http://schemas.openxmlformats.org/officeDocument/2006/relationships/notesSlide" Target="../notesSlides/notesSlide2.xml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openxmlformats.org/officeDocument/2006/relationships/slideLayout" Target="../slideLayouts/slideLayout4.xml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11.wav"/><Relationship Id="rId13" Type="http://schemas.openxmlformats.org/officeDocument/2006/relationships/image" Target="../media/image5.png"/><Relationship Id="rId3" Type="http://schemas.microsoft.com/office/2007/relationships/media" Target="../media/media9.wav"/><Relationship Id="rId7" Type="http://schemas.microsoft.com/office/2007/relationships/media" Target="../media/media11.wav"/><Relationship Id="rId12" Type="http://schemas.openxmlformats.org/officeDocument/2006/relationships/notesSlide" Target="../notesSlides/notesSlide3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audio" Target="../media/media10.wav"/><Relationship Id="rId11" Type="http://schemas.openxmlformats.org/officeDocument/2006/relationships/slideLayout" Target="../slideLayouts/slideLayout4.xml"/><Relationship Id="rId5" Type="http://schemas.microsoft.com/office/2007/relationships/media" Target="../media/media10.wav"/><Relationship Id="rId10" Type="http://schemas.openxmlformats.org/officeDocument/2006/relationships/audio" Target="../media/media12.wav"/><Relationship Id="rId4" Type="http://schemas.openxmlformats.org/officeDocument/2006/relationships/audio" Target="../media/media9.wav"/><Relationship Id="rId9" Type="http://schemas.microsoft.com/office/2007/relationships/media" Target="../media/media1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microsoft.com/office/2007/relationships/media" Target="../media/media14.wav"/><Relationship Id="rId7" Type="http://schemas.openxmlformats.org/officeDocument/2006/relationships/slideLayout" Target="../slideLayouts/slideLayout4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audio" Target="../media/media15.wav"/><Relationship Id="rId5" Type="http://schemas.microsoft.com/office/2007/relationships/media" Target="../media/media15.wav"/><Relationship Id="rId4" Type="http://schemas.openxmlformats.org/officeDocument/2006/relationships/audio" Target="../media/media14.wav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reativecommons.org/licenses/by-sa/2.0/" TargetMode="External"/><Relationship Id="rId4" Type="http://schemas.openxmlformats.org/officeDocument/2006/relationships/hyperlink" Target="http://www.geograph.org.uk/profile/2146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</a:t>
            </a:r>
            <a:r>
              <a:rPr lang="en-US" altLang="ja-JP" dirty="0" smtClean="0"/>
              <a:t>song</a:t>
            </a:r>
            <a:r>
              <a:rPr lang="en-GB" altLang="ja-JP" dirty="0" smtClean="0"/>
              <a:t>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and numbers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Unit </a:t>
            </a:r>
            <a:r>
              <a:rPr lang="en-US" altLang="ja-JP" dirty="0" smtClean="0"/>
              <a:t>3, </a:t>
            </a:r>
            <a:r>
              <a:rPr lang="en-US" altLang="ja-JP" dirty="0"/>
              <a:t>Section </a:t>
            </a:r>
            <a:r>
              <a:rPr lang="en-US" altLang="ja-JP" dirty="0" smtClean="0"/>
              <a:t>3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5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Kusappara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3100" dirty="0" smtClean="0"/>
              <a:t>(Fields)</a:t>
            </a:r>
            <a:endParaRPr kumimoji="1" lang="ja-JP" altLang="en-US" sz="3100" dirty="0"/>
          </a:p>
        </p:txBody>
      </p:sp>
      <p:pic>
        <p:nvPicPr>
          <p:cNvPr id="5124" name="Picture 4" descr="http://pixabay.com/static/uploads/photo/2011/06/07/15/29/tree-7835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03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Ippon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bashi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ni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3100" dirty="0"/>
              <a:t>(</a:t>
            </a:r>
            <a:r>
              <a:rPr lang="en-US" altLang="ja-JP" sz="3100" dirty="0" smtClean="0"/>
              <a:t>Log bridges)</a:t>
            </a:r>
            <a:endParaRPr kumimoji="1" lang="ja-JP" altLang="en-US" sz="3100" dirty="0"/>
          </a:p>
        </p:txBody>
      </p:sp>
      <p:pic>
        <p:nvPicPr>
          <p:cNvPr id="2050" name="Picture 2" descr="Stream, Moss, Log, Bridge, Forest, Fallen Log, Tre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37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Dekoboko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jari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michi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3100" dirty="0" smtClean="0"/>
              <a:t>(</a:t>
            </a:r>
            <a:r>
              <a:rPr lang="en-US" altLang="ja-JP" sz="3100" dirty="0" smtClean="0"/>
              <a:t>Uneven </a:t>
            </a:r>
            <a:r>
              <a:rPr lang="en-US" altLang="ja-JP" sz="3100" dirty="0"/>
              <a:t>gravel </a:t>
            </a:r>
            <a:r>
              <a:rPr lang="en-US" altLang="ja-JP" sz="3100" dirty="0" smtClean="0"/>
              <a:t>roads)</a:t>
            </a:r>
            <a:endParaRPr kumimoji="1" lang="ja-JP" altLang="en-US" sz="3100" dirty="0"/>
          </a:p>
        </p:txBody>
      </p:sp>
      <p:pic>
        <p:nvPicPr>
          <p:cNvPr id="4098" name="Picture 2" descr="http://pixabay.com/static/uploads/photo/2014/02/12/23/53/away-264988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34356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97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/>
              <a:t>Kumo</a:t>
            </a:r>
            <a:r>
              <a:rPr lang="en-US" altLang="ja-JP" dirty="0"/>
              <a:t> no </a:t>
            </a:r>
            <a:r>
              <a:rPr lang="en-US" altLang="ja-JP" dirty="0" err="1"/>
              <a:t>su</a:t>
            </a:r>
            <a:r>
              <a:rPr lang="en-US" altLang="ja-JP" dirty="0"/>
              <a:t> </a:t>
            </a:r>
            <a:r>
              <a:rPr lang="en-US" altLang="ja-JP" dirty="0" err="1" smtClean="0"/>
              <a:t>kugutte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Crawling </a:t>
            </a:r>
            <a:r>
              <a:rPr lang="en-US" altLang="ja-JP" dirty="0"/>
              <a:t>under spider </a:t>
            </a:r>
            <a:r>
              <a:rPr lang="en-US" altLang="ja-JP" dirty="0" smtClean="0"/>
              <a:t>webs</a:t>
            </a:r>
            <a:endParaRPr kumimoji="1" lang="ja-JP" altLang="en-US" dirty="0"/>
          </a:p>
        </p:txBody>
      </p:sp>
      <p:pic>
        <p:nvPicPr>
          <p:cNvPr id="1030" name="Picture 6" descr="http://pixabay.com/static/uploads/photo/2013/10/18/22/53/cobweb-197666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04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/>
              <a:t>Kudari</a:t>
            </a:r>
            <a:r>
              <a:rPr lang="en-US" altLang="ja-JP" dirty="0"/>
              <a:t> </a:t>
            </a:r>
            <a:r>
              <a:rPr lang="en-US" altLang="ja-JP" dirty="0" err="1"/>
              <a:t>michi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Downward </a:t>
            </a:r>
            <a:r>
              <a:rPr lang="en-US" altLang="ja-JP" dirty="0" smtClean="0"/>
              <a:t>roads</a:t>
            </a:r>
            <a:endParaRPr kumimoji="1" lang="ja-JP" altLang="en-US" dirty="0"/>
          </a:p>
        </p:txBody>
      </p:sp>
      <p:pic>
        <p:nvPicPr>
          <p:cNvPr id="2052" name="Picture 4" descr="http://upload.wikimedia.org/wikipedia/commons/a/aa/Back_down_the_hill_again_-_geograph.org.uk_-_85537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167" y="1600200"/>
            <a:ext cx="30196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123728" y="6437834"/>
            <a:ext cx="5227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/>
              <a:t>  © Copyright </a:t>
            </a:r>
            <a:r>
              <a:rPr lang="en-US" altLang="ja-JP" sz="1100" b="1" dirty="0">
                <a:hlinkClick r:id="rId4" tooltip="View profile"/>
              </a:rPr>
              <a:t>Bill Nicholls</a:t>
            </a:r>
            <a:r>
              <a:rPr lang="en-US" altLang="ja-JP" sz="1100" b="1" dirty="0"/>
              <a:t> and licensed for reuse under this </a:t>
            </a:r>
            <a:r>
              <a:rPr lang="en-US" altLang="ja-JP" sz="1100" b="1" dirty="0">
                <a:hlinkClick r:id="rId5"/>
              </a:rPr>
              <a:t>Creative Commons </a:t>
            </a:r>
            <a:r>
              <a:rPr lang="en-US" altLang="ja-JP" sz="1100" b="1" dirty="0" err="1">
                <a:hlinkClick r:id="rId5"/>
              </a:rPr>
              <a:t>Licence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661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en-US" altLang="ja-JP" dirty="0" smtClean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Saka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 smtClean="0"/>
              <a:t>Tonneru</a:t>
            </a:r>
            <a:endParaRPr lang="en-US" altLang="ja-JP" dirty="0" smtClean="0"/>
          </a:p>
          <a:p>
            <a:r>
              <a:rPr lang="en-US" altLang="ja-JP" dirty="0" err="1" smtClean="0"/>
              <a:t>Kusappara</a:t>
            </a:r>
            <a:endParaRPr lang="en-US" altLang="ja-JP" dirty="0" smtClean="0"/>
          </a:p>
          <a:p>
            <a:r>
              <a:rPr lang="en-US" altLang="ja-JP" dirty="0" err="1" smtClean="0"/>
              <a:t>Ipponbashi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ni</a:t>
            </a:r>
            <a:endParaRPr lang="en-US" altLang="ja-JP" dirty="0" smtClean="0"/>
          </a:p>
          <a:p>
            <a:r>
              <a:rPr lang="en-US" altLang="ja-JP" dirty="0" err="1" smtClean="0"/>
              <a:t>Dekoboko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 smtClean="0"/>
              <a:t>Kumo</a:t>
            </a:r>
            <a:r>
              <a:rPr lang="en-US" altLang="ja-JP" dirty="0" smtClean="0"/>
              <a:t> no </a:t>
            </a:r>
            <a:r>
              <a:rPr lang="en-US" altLang="ja-JP" dirty="0" err="1" smtClean="0"/>
              <a:t>su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kugutte</a:t>
            </a:r>
            <a:endParaRPr lang="en-US" altLang="ja-JP" dirty="0" smtClean="0"/>
          </a:p>
          <a:p>
            <a:r>
              <a:rPr lang="en-US" altLang="ja-JP" dirty="0" err="1" smtClean="0"/>
              <a:t>Kudari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Hilly roads</a:t>
            </a:r>
          </a:p>
          <a:p>
            <a:r>
              <a:rPr kumimoji="1" lang="en-US" altLang="ja-JP" dirty="0" smtClean="0"/>
              <a:t>Tunnels</a:t>
            </a:r>
          </a:p>
          <a:p>
            <a:r>
              <a:rPr lang="en-US" altLang="ja-JP" dirty="0" smtClean="0"/>
              <a:t>Fields</a:t>
            </a:r>
          </a:p>
          <a:p>
            <a:r>
              <a:rPr kumimoji="1" lang="en-US" altLang="ja-JP" dirty="0" smtClean="0"/>
              <a:t>Log bridges</a:t>
            </a:r>
          </a:p>
          <a:p>
            <a:r>
              <a:rPr lang="en-US" altLang="ja-JP" dirty="0" smtClean="0"/>
              <a:t>Uneven gravel roads</a:t>
            </a:r>
          </a:p>
          <a:p>
            <a:r>
              <a:rPr kumimoji="1" lang="en-US" altLang="ja-JP" dirty="0" smtClean="0"/>
              <a:t>Crawling under spider webs</a:t>
            </a:r>
          </a:p>
          <a:p>
            <a:r>
              <a:rPr lang="en-US" altLang="ja-JP" dirty="0" smtClean="0"/>
              <a:t>Downward roads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639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Numbers</a:t>
            </a:r>
            <a:r>
              <a:rPr lang="ja-JP" altLang="en-US" dirty="0" smtClean="0"/>
              <a:t> </a:t>
            </a:r>
            <a:r>
              <a:rPr lang="en-US" altLang="ja-JP" dirty="0"/>
              <a:t>in </a:t>
            </a:r>
            <a:r>
              <a:rPr lang="en-US" altLang="ja-JP" dirty="0" smtClean="0"/>
              <a:t>Japanese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/>
              <a:t>11-20</a:t>
            </a:r>
            <a:endParaRPr lang="en-GB" dirty="0"/>
          </a:p>
        </p:txBody>
      </p:sp>
      <p:pic>
        <p:nvPicPr>
          <p:cNvPr id="1027" name="Picture 3" descr="C:\Users\fukushima\AppData\Local\Microsoft\Windows\Temporary Internet Files\Content.IE5\808H4RCM\MC9000555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00906"/>
            <a:ext cx="2468474" cy="223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ukushima\AppData\Local\Microsoft\Windows\Temporary Internet Files\Content.IE5\LBYAEAO4\MC9002812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172832" cy="218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25196" y="4958915"/>
            <a:ext cx="3198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一、二、三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122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review numbers!! 1-10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3568" y="1412776"/>
            <a:ext cx="87444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37248" y="1412776"/>
            <a:ext cx="1098848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619672" y="1412776"/>
            <a:ext cx="2736304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322440" y="1412776"/>
            <a:ext cx="3642048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095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11-20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5190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20</a:t>
            </a:r>
            <a:endParaRPr lang="en-GB" altLang="ja-JP" sz="54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175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11-20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9208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1194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solidFill>
                  <a:schemeClr val="accent6"/>
                </a:solidFill>
                <a:ea typeface="ＭＳ Ｐゴシック" pitchFamily="34" charset="-128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GB" altLang="ja-JP" sz="5400" dirty="0" smtClean="0"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970512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altLang="ja-JP" sz="5400" b="1" dirty="0" err="1" smtClean="0">
                <a:solidFill>
                  <a:schemeClr val="accent6"/>
                </a:solidFill>
                <a:ea typeface="ＭＳ Ｐゴシック" pitchFamily="34" charset="-128"/>
              </a:rPr>
              <a:t>ni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2618910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3609020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4599130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7330" y="5589240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1556792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2546902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3537012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4527122"/>
            <a:ext cx="609600" cy="609600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250432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7810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1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7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3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8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99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7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87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85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71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 </a:t>
            </a:r>
            <a:r>
              <a:rPr lang="en-US" altLang="ja-JP" dirty="0" err="1"/>
              <a:t>Sanpo</a:t>
            </a:r>
            <a:r>
              <a:rPr lang="en-US" altLang="ja-JP" dirty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sz="3600" dirty="0" err="1" smtClean="0"/>
              <a:t>Aruk</a:t>
            </a:r>
            <a:r>
              <a:rPr lang="en-US" altLang="ja-JP" sz="3600" dirty="0" err="1">
                <a:latin typeface="Calibri"/>
              </a:rPr>
              <a:t>oo</a:t>
            </a:r>
            <a:r>
              <a:rPr lang="ja-JP" altLang="en-US" sz="3600" dirty="0" smtClean="0">
                <a:latin typeface="Calibri"/>
              </a:rPr>
              <a:t> </a:t>
            </a:r>
            <a:r>
              <a:rPr lang="en-US" altLang="ja-JP" sz="3600" dirty="0" smtClean="0">
                <a:latin typeface="Calibri"/>
              </a:rPr>
              <a:t>(</a:t>
            </a:r>
            <a:r>
              <a:rPr lang="en-US" altLang="ja-JP" sz="3600" dirty="0" err="1" smtClean="0">
                <a:latin typeface="Calibri"/>
              </a:rPr>
              <a:t>arukou</a:t>
            </a:r>
            <a:r>
              <a:rPr lang="en-US" altLang="ja-JP" sz="3600" dirty="0" smtClean="0">
                <a:latin typeface="Calibri"/>
              </a:rPr>
              <a:t>)</a:t>
            </a:r>
            <a:endParaRPr lang="en-US" altLang="ja-JP" sz="3600" dirty="0" smtClean="0"/>
          </a:p>
          <a:p>
            <a:r>
              <a:rPr lang="en-US" altLang="ja-JP" sz="3600" dirty="0" err="1" smtClean="0"/>
              <a:t>Watashi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wa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genki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Aruku</a:t>
            </a:r>
            <a:r>
              <a:rPr lang="en-US" altLang="ja-JP" sz="3600" dirty="0" smtClean="0"/>
              <a:t> no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daisuki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Dondon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yukoo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(</a:t>
            </a:r>
            <a:r>
              <a:rPr lang="en-US" altLang="ja-JP" sz="3600" dirty="0" err="1" smtClean="0"/>
              <a:t>yukou</a:t>
            </a:r>
            <a:r>
              <a:rPr lang="en-US" altLang="ja-JP" sz="3600" dirty="0" smtClean="0"/>
              <a:t>)</a:t>
            </a:r>
          </a:p>
          <a:p>
            <a:endParaRPr lang="en-US" altLang="ja-JP" sz="3600" dirty="0" smtClean="0"/>
          </a:p>
          <a:p>
            <a:endParaRPr lang="ja-JP" altLang="en-US" sz="3600" dirty="0"/>
          </a:p>
          <a:p>
            <a:endParaRPr kumimoji="1" lang="ja-JP" altLang="en-US" sz="36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sz="3600" dirty="0" smtClean="0"/>
              <a:t>Let’s walk.</a:t>
            </a:r>
          </a:p>
          <a:p>
            <a:r>
              <a:rPr lang="en-US" altLang="ja-JP" sz="3600" dirty="0" smtClean="0"/>
              <a:t>I am </a:t>
            </a:r>
            <a:endParaRPr lang="ja-JP" altLang="en-US" sz="3600" dirty="0" smtClean="0"/>
          </a:p>
          <a:p>
            <a:r>
              <a:rPr lang="en-US" altLang="ja-JP" sz="3600" dirty="0" smtClean="0"/>
              <a:t>fine. </a:t>
            </a:r>
          </a:p>
          <a:p>
            <a:r>
              <a:rPr kumimoji="1" lang="en-US" altLang="ja-JP" sz="3600" dirty="0" smtClean="0"/>
              <a:t>to walk.</a:t>
            </a:r>
            <a:endParaRPr kumimoji="1" lang="ja-JP" altLang="en-US" sz="3600" dirty="0" smtClean="0"/>
          </a:p>
          <a:p>
            <a:r>
              <a:rPr lang="en-US" altLang="ja-JP" sz="3600" dirty="0"/>
              <a:t>I like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further and further</a:t>
            </a:r>
            <a:endParaRPr lang="ja-JP" altLang="en-US" sz="3600" dirty="0" smtClean="0"/>
          </a:p>
          <a:p>
            <a:r>
              <a:rPr lang="en-US" altLang="ja-JP" sz="3600" dirty="0"/>
              <a:t>Let’s go </a:t>
            </a:r>
            <a:endParaRPr lang="en-US" altLang="ja-JP" sz="3600" dirty="0" smtClean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79512" y="1603989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79512" y="2213589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2088" y="2823189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2088" y="3480955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14327" y="4005064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35837" y="461466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31467" y="52242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76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7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8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18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8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1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16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 </a:t>
            </a:r>
            <a:r>
              <a:rPr lang="en-US" altLang="ja-JP" dirty="0" err="1"/>
              <a:t>Sanpo</a:t>
            </a:r>
            <a:r>
              <a:rPr lang="en-US" altLang="ja-JP" dirty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Saka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 smtClean="0"/>
              <a:t>Tonneru</a:t>
            </a:r>
            <a:endParaRPr lang="en-US" altLang="ja-JP" dirty="0" smtClean="0"/>
          </a:p>
          <a:p>
            <a:r>
              <a:rPr lang="en-US" altLang="ja-JP" dirty="0" err="1" smtClean="0"/>
              <a:t>Kusappara</a:t>
            </a:r>
            <a:endParaRPr lang="en-US" altLang="ja-JP" dirty="0" smtClean="0"/>
          </a:p>
          <a:p>
            <a:r>
              <a:rPr lang="en-US" altLang="ja-JP" dirty="0" err="1" smtClean="0"/>
              <a:t>Ipponbashi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ni</a:t>
            </a:r>
            <a:endParaRPr lang="en-US" altLang="ja-JP" dirty="0" smtClean="0"/>
          </a:p>
          <a:p>
            <a:r>
              <a:rPr lang="en-US" altLang="ja-JP" dirty="0" err="1" smtClean="0"/>
              <a:t>Dekoboko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Hilly roads</a:t>
            </a:r>
          </a:p>
          <a:p>
            <a:r>
              <a:rPr kumimoji="1" lang="en-US" altLang="ja-JP" dirty="0" smtClean="0"/>
              <a:t>Tunnels</a:t>
            </a:r>
          </a:p>
          <a:p>
            <a:r>
              <a:rPr lang="en-US" altLang="ja-JP" dirty="0" smtClean="0"/>
              <a:t>Fields</a:t>
            </a:r>
          </a:p>
          <a:p>
            <a:r>
              <a:rPr kumimoji="1" lang="en-US" altLang="ja-JP" dirty="0" smtClean="0"/>
              <a:t>Log bridges</a:t>
            </a:r>
          </a:p>
          <a:p>
            <a:r>
              <a:rPr lang="en-US" altLang="ja-JP" dirty="0" smtClean="0"/>
              <a:t>Uneven gravel roads</a:t>
            </a: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1556792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216639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270892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90631" y="3176155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3827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9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9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9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22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26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Sanpo</a:t>
            </a:r>
            <a:r>
              <a:rPr lang="ja-JP" altLang="en-US" dirty="0"/>
              <a:t> </a:t>
            </a:r>
            <a:r>
              <a:rPr lang="en-US" altLang="ja-JP" dirty="0"/>
              <a:t>(stroll)</a:t>
            </a:r>
            <a:endParaRPr kumimoji="1" lang="ja-JP" altLang="en-US" dirty="0"/>
          </a:p>
        </p:txBody>
      </p:sp>
      <p:pic>
        <p:nvPicPr>
          <p:cNvPr id="5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71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en-US" altLang="ja-JP" dirty="0" smtClean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Kumo</a:t>
            </a:r>
            <a:r>
              <a:rPr lang="en-US" altLang="ja-JP" dirty="0" smtClean="0"/>
              <a:t> no </a:t>
            </a:r>
            <a:r>
              <a:rPr lang="en-US" altLang="ja-JP" dirty="0" err="1" smtClean="0"/>
              <a:t>su</a:t>
            </a:r>
            <a:r>
              <a:rPr lang="en-US" altLang="ja-JP" dirty="0" smtClean="0"/>
              <a:t> </a:t>
            </a:r>
            <a:endParaRPr lang="ja-JP" altLang="en-US" dirty="0" smtClean="0"/>
          </a:p>
          <a:p>
            <a:r>
              <a:rPr lang="en-US" altLang="ja-JP" dirty="0" err="1" smtClean="0"/>
              <a:t>kugutte</a:t>
            </a:r>
            <a:endParaRPr lang="en-US" altLang="ja-JP" dirty="0" smtClean="0"/>
          </a:p>
          <a:p>
            <a:r>
              <a:rPr lang="en-US" altLang="ja-JP" dirty="0" err="1" smtClean="0"/>
              <a:t>Kudari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spider webs</a:t>
            </a:r>
            <a:endParaRPr kumimoji="1" lang="ja-JP" altLang="en-US" dirty="0" smtClean="0"/>
          </a:p>
          <a:p>
            <a:r>
              <a:rPr lang="en-US" altLang="ja-JP" dirty="0"/>
              <a:t>Crawling under</a:t>
            </a:r>
            <a:endParaRPr kumimoji="1" lang="en-US" altLang="ja-JP" dirty="0" smtClean="0"/>
          </a:p>
          <a:p>
            <a:r>
              <a:rPr lang="en-US" altLang="ja-JP" dirty="0" smtClean="0"/>
              <a:t>Downward roads</a:t>
            </a:r>
            <a:endParaRPr kumimoji="1" lang="ja-JP" altLang="en-US" dirty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23528" y="1556792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00943" y="2060848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00943" y="26704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9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5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20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/>
              <a:t>Kumo</a:t>
            </a:r>
            <a:r>
              <a:rPr lang="en-US" altLang="ja-JP" dirty="0"/>
              <a:t> no </a:t>
            </a:r>
            <a:r>
              <a:rPr lang="en-US" altLang="ja-JP" dirty="0" err="1"/>
              <a:t>su</a:t>
            </a:r>
            <a:r>
              <a:rPr lang="en-US" altLang="ja-JP" dirty="0"/>
              <a:t> </a:t>
            </a:r>
            <a:r>
              <a:rPr lang="en-US" altLang="ja-JP" dirty="0" err="1" smtClean="0"/>
              <a:t>kugutte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Crawling </a:t>
            </a:r>
            <a:r>
              <a:rPr lang="en-US" altLang="ja-JP" dirty="0"/>
              <a:t>under spider </a:t>
            </a:r>
            <a:r>
              <a:rPr lang="en-US" altLang="ja-JP" dirty="0" smtClean="0"/>
              <a:t>webs</a:t>
            </a:r>
            <a:endParaRPr kumimoji="1" lang="ja-JP" altLang="en-US" dirty="0"/>
          </a:p>
        </p:txBody>
      </p:sp>
      <p:pic>
        <p:nvPicPr>
          <p:cNvPr id="1030" name="Picture 6" descr="http://pixabay.com/static/uploads/photo/2013/10/18/22/53/cobweb-197666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36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/>
              <a:t>Kudari</a:t>
            </a:r>
            <a:r>
              <a:rPr lang="en-US" altLang="ja-JP" dirty="0"/>
              <a:t> </a:t>
            </a:r>
            <a:r>
              <a:rPr lang="en-US" altLang="ja-JP" dirty="0" err="1"/>
              <a:t>michi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Downward </a:t>
            </a:r>
            <a:r>
              <a:rPr lang="en-US" altLang="ja-JP" dirty="0" smtClean="0"/>
              <a:t>roads</a:t>
            </a:r>
            <a:endParaRPr kumimoji="1" lang="ja-JP" altLang="en-US" dirty="0"/>
          </a:p>
        </p:txBody>
      </p:sp>
      <p:pic>
        <p:nvPicPr>
          <p:cNvPr id="2052" name="Picture 4" descr="http://upload.wikimedia.org/wikipedia/commons/a/aa/Back_down_the_hill_again_-_geograph.org.uk_-_85537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167" y="1600200"/>
            <a:ext cx="30196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123728" y="6437834"/>
            <a:ext cx="5227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/>
              <a:t>  © Copyright </a:t>
            </a:r>
            <a:r>
              <a:rPr lang="en-US" altLang="ja-JP" sz="1100" b="1" dirty="0">
                <a:hlinkClick r:id="rId4" tooltip="View profile"/>
              </a:rPr>
              <a:t>Bill Nicholls</a:t>
            </a:r>
            <a:r>
              <a:rPr lang="en-US" altLang="ja-JP" sz="1100" b="1" dirty="0"/>
              <a:t> and licensed for reuse under this </a:t>
            </a:r>
            <a:r>
              <a:rPr lang="en-US" altLang="ja-JP" sz="1100" b="1" dirty="0">
                <a:hlinkClick r:id="rId5"/>
              </a:rPr>
              <a:t>Creative Commons </a:t>
            </a:r>
            <a:r>
              <a:rPr lang="en-US" altLang="ja-JP" sz="1100" b="1" dirty="0" err="1">
                <a:hlinkClick r:id="rId5"/>
              </a:rPr>
              <a:t>Licence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83044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Saka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michi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3100" dirty="0" smtClean="0"/>
              <a:t>(</a:t>
            </a:r>
            <a:r>
              <a:rPr lang="en-US" altLang="ja-JP" sz="3100" dirty="0" smtClean="0"/>
              <a:t>Hilly roads)</a:t>
            </a:r>
            <a:endParaRPr kumimoji="1" lang="ja-JP" altLang="en-US" sz="3100" dirty="0"/>
          </a:p>
        </p:txBody>
      </p:sp>
      <p:pic>
        <p:nvPicPr>
          <p:cNvPr id="1028" name="Picture 4" descr="http://pixabay.com/static/uploads/photo/2014/02/07/13/45/meadow-260966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34356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3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Tonneru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3100" dirty="0" smtClean="0"/>
              <a:t>(</a:t>
            </a:r>
            <a:r>
              <a:rPr lang="en-US" altLang="ja-JP" sz="3100" dirty="0" smtClean="0"/>
              <a:t>Tunnels)</a:t>
            </a:r>
            <a:endParaRPr kumimoji="1" lang="ja-JP" altLang="en-US" sz="3100" dirty="0"/>
          </a:p>
        </p:txBody>
      </p:sp>
      <p:pic>
        <p:nvPicPr>
          <p:cNvPr id="3078" name="Picture 6" descr="http://pixabay.com/static/uploads/photo/2014/05/23/19/32/plant-tunnel-352255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62906"/>
            <a:ext cx="6096000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22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520</Words>
  <Application>Microsoft Office PowerPoint</Application>
  <PresentationFormat>画面に合わせる (4:3)</PresentationFormat>
  <Paragraphs>168</Paragraphs>
  <Slides>19</Slides>
  <Notes>18</Notes>
  <HiddenSlides>0</HiddenSlides>
  <MMClips>25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​​テーマ</vt:lpstr>
      <vt:lpstr>Japanese songs and numbers</vt:lpstr>
      <vt:lpstr>Review Sanpo (Walking)</vt:lpstr>
      <vt:lpstr>Review Sanpo (Walking)</vt:lpstr>
      <vt:lpstr>Sanpo (stroll)</vt:lpstr>
      <vt:lpstr>Sanpo (Walking)</vt:lpstr>
      <vt:lpstr>Kumo no su kugutte Crawling under spider webs</vt:lpstr>
      <vt:lpstr>Kudari michi Downward roads</vt:lpstr>
      <vt:lpstr>Saka michi  (Hilly roads)</vt:lpstr>
      <vt:lpstr>Tonneru (Tunnels)</vt:lpstr>
      <vt:lpstr>Kusappara  (Fields)</vt:lpstr>
      <vt:lpstr>Ippon bashi ni  (Log bridges)</vt:lpstr>
      <vt:lpstr>Dekoboko jari michi (Uneven gravel roads)</vt:lpstr>
      <vt:lpstr>Kumo no su kugutte Crawling under spider webs</vt:lpstr>
      <vt:lpstr>Kudari michi Downward roads</vt:lpstr>
      <vt:lpstr>Sanpo (Walking)</vt:lpstr>
      <vt:lpstr>Numbers in Japanese 11-20</vt:lpstr>
      <vt:lpstr>Let’s review numbers!! 1-10</vt:lpstr>
      <vt:lpstr>Let’s learn numbers!! 11-20</vt:lpstr>
      <vt:lpstr>Let’s learn numbers!! 11-20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song</dc:title>
  <dc:creator>Seiji Fukushima</dc:creator>
  <cp:lastModifiedBy>Seiji Fukushima</cp:lastModifiedBy>
  <cp:revision>55</cp:revision>
  <cp:lastPrinted>2014-01-07T16:19:48Z</cp:lastPrinted>
  <dcterms:created xsi:type="dcterms:W3CDTF">2014-01-07T15:23:26Z</dcterms:created>
  <dcterms:modified xsi:type="dcterms:W3CDTF">2014-07-31T11:11:36Z</dcterms:modified>
</cp:coreProperties>
</file>